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94" r:id="rId2"/>
    <p:sldId id="295" r:id="rId3"/>
    <p:sldId id="301" r:id="rId4"/>
    <p:sldId id="298" r:id="rId5"/>
    <p:sldId id="302" r:id="rId6"/>
    <p:sldId id="299" r:id="rId7"/>
    <p:sldId id="305" r:id="rId8"/>
    <p:sldId id="306" r:id="rId9"/>
    <p:sldId id="307" r:id="rId10"/>
    <p:sldId id="267" r:id="rId11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E63939"/>
    <a:srgbClr val="2D4A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162" autoAdjust="0"/>
  </p:normalViewPr>
  <p:slideViewPr>
    <p:cSldViewPr snapToGrid="0">
      <p:cViewPr varScale="1">
        <p:scale>
          <a:sx n="63" d="100"/>
          <a:sy n="63" d="100"/>
        </p:scale>
        <p:origin x="9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8A4C8A-1335-5B48-B4E8-79BA37658188}" type="datetimeFigureOut">
              <a:rPr lang="x-none" smtClean="0"/>
              <a:t>12/27/2024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2B1D2-B854-774B-8EFA-AEC13DA8FD1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36336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2B1D2-B854-774B-8EFA-AEC13DA8FD17}" type="slidenum">
              <a:rPr lang="x-none" smtClean="0"/>
              <a:t>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23461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2B1D2-B854-774B-8EFA-AEC13DA8FD17}" type="slidenum">
              <a:rPr lang="x-none" smtClean="0"/>
              <a:t>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98744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2B1D2-B854-774B-8EFA-AEC13DA8FD17}" type="slidenum">
              <a:rPr lang="x-none" smtClean="0"/>
              <a:t>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32522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2B1D2-B854-774B-8EFA-AEC13DA8FD17}" type="slidenum">
              <a:rPr lang="x-none" smtClean="0"/>
              <a:t>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76664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2B1D2-B854-774B-8EFA-AEC13DA8FD17}" type="slidenum">
              <a:rPr lang="x-none" smtClean="0"/>
              <a:t>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58861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2B1D2-B854-774B-8EFA-AEC13DA8FD17}" type="slidenum">
              <a:rPr lang="x-none" smtClean="0"/>
              <a:t>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988742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2B1D2-B854-774B-8EFA-AEC13DA8FD17}" type="slidenum">
              <a:rPr lang="x-none" smtClean="0"/>
              <a:t>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525641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2B1D2-B854-774B-8EFA-AEC13DA8FD17}" type="slidenum">
              <a:rPr lang="x-none" smtClean="0"/>
              <a:t>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744012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2B1D2-B854-774B-8EFA-AEC13DA8FD17}" type="slidenum">
              <a:rPr lang="x-none" smtClean="0"/>
              <a:t>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03341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EDB30C2-43ED-6278-C223-81FA805BBC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A148E423-975C-F45F-E9C4-F5150D5029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CF5CA83-78DF-48C3-BB72-2D280F906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DCE8-8B1C-48B3-B47E-6E65420B535B}" type="datetime1">
              <a:rPr lang="en-US" smtClean="0"/>
              <a:t>12/27/2024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6DE8BB-BC3A-A81B-832F-0FA20F2A3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8A860EA-2BAE-F59D-5E18-28A066837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67043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972287-3220-9E39-AF8A-945DCDD8E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B3F7E4C-903E-748C-AB18-22C13F4E1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889B4AF-3D82-7BC6-6C8D-784034DF7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007-89B7-4C79-A6E8-BB8A15387CF8}" type="datetime1">
              <a:rPr lang="en-US" smtClean="0"/>
              <a:t>12/27/2024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C6E5EA7-108B-70BD-3EB3-28767D3DD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BF83D13-8321-F461-6B51-4C1C5EE94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1391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0ECCF60-F818-0C3D-5C86-6CFE37850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BCCF591-D77A-0AC2-9032-99016E496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2E9E802-BE8C-C663-9D2F-5F7B0008C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C8E-C702-4FB8-839D-CC96A2514BCB}" type="datetime1">
              <a:rPr lang="en-US" smtClean="0"/>
              <a:t>12/27/2024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1C8A8B3-DC21-49D9-BC50-3348C4153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DE7B49F-E60A-E7A9-0A42-FF76D32AE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03223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3E73E87-1B58-61F0-734E-920610EF2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0236E78-1FCE-980E-DCF2-53F42FA407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752A45D-50D4-E06C-5542-D17649DEEF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F96ECCA-F6FF-E1B7-5EBB-B50DE169E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25D9C-DFE7-4587-822C-BDDEFFE04BCE}" type="datetime1">
              <a:rPr lang="en-US" smtClean="0"/>
              <a:t>12/27/2024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283850F-F8C6-1310-BB18-0CF95915C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60C55F4-27CF-F198-0C84-6C12738C4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14267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E29D04-FE8D-785B-4CDA-9F82034FD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8CEFF39-FCE8-447A-77A9-CE3FF9268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72C8B0AB-C9CE-20AA-8BFA-9892245DF6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D1C480D-A90F-C13B-DDD2-E725F39326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CD48947F-E6E0-7A52-2FF1-BB8CAF3211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3361E558-9EA9-130C-F656-B9B20512E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1766A-6578-434A-B81E-92A21DC20FDB}" type="datetime1">
              <a:rPr lang="en-US" smtClean="0"/>
              <a:t>12/27/2024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6D8716E5-6D63-7217-4C0B-8C0BD33AA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342F42AC-9FB7-F5FD-2BE6-BF9516DF5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16458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38BA28A-289D-5FCA-29B7-7E5D0E4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C667277C-B5DB-8140-363B-228805004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C76F-7BDA-4047-B342-6A1ED1E43E8C}" type="datetime1">
              <a:rPr lang="en-US" smtClean="0"/>
              <a:t>12/27/2024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2E521D7-F23E-56D8-51E9-F76D225E5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9270ED5-F9D1-16DA-D281-99027DFA6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57246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75FBB30F-CB54-DCD9-CA29-5E5F24781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FFE7-AE88-4322-8709-D8D8E45E5067}" type="datetime1">
              <a:rPr lang="en-US" smtClean="0"/>
              <a:t>12/27/2024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D3CB9E21-8883-BC15-782C-C9E598D53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96D983B-E196-C239-441E-28F4315E4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276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75EFF1-24E7-8D25-5904-8CB1E4253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5BA3928-E303-FF9F-D6F0-5CBA5A28C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7B0C8EA-9FD7-2D9F-BBE6-C42082550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EB51398-E521-3559-C9D5-7149A853F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6B27-514B-4D06-AD6D-10D32593CD7A}" type="datetime1">
              <a:rPr lang="en-US" smtClean="0"/>
              <a:t>12/27/2024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A35F1AB-FBCB-CCA6-C122-7A87BAEF1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27E1349-268D-6F51-01E9-BC75CF222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3432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5741EB-1935-F599-273F-F4388DD69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DE99D6B-9E6D-F48C-E751-83C032E8D5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DDE7C70-3EDF-F91C-692A-D963328FE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6BAD270-2BCB-969F-6153-98179E115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59A96-7F70-4664-A148-EF98930A7E7F}" type="datetime1">
              <a:rPr lang="en-US" smtClean="0"/>
              <a:t>12/27/2024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718072F-3B73-A938-F4B0-48E46F202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8C41D5F-754D-0908-DA2A-57C76A15C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3563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9D8F91F-11CF-1E1E-EE98-BF361FB25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AF2C3B6-96DC-2A2D-F3AE-734F4CFFED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D2FD0FC-326A-4363-47FA-EA38A0407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6D6C-F39F-4F46-84AA-75DCF925E686}" type="datetime1">
              <a:rPr lang="en-US" smtClean="0"/>
              <a:t>12/27/2024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DF16B9-E8B1-3437-6045-EAC306C24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54A818D-36F5-17E0-DEEB-1E020AAB1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98436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197D6A7F-642A-0CDC-996B-94ED2CACCE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252C440A-FE67-611D-725E-2A9E6AE9E7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D18D05E-D61E-1CB1-D1A7-654B96994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43C0-8DA1-4685-9D6F-18B0CCEAD94E}" type="datetime1">
              <a:rPr lang="en-US" smtClean="0"/>
              <a:t>12/27/2024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A8BF505-2C5D-75F0-CF51-49B779EF6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F817B25-F1CD-01C9-9F1A-480DC221E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97060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2042AB28-B5F0-4449-DD17-AC1803C57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175E662-AC30-CC3B-CB5F-550C7BA514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985BD74-0640-9EEC-B464-0D0186A5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9027B-158B-41AD-8EB3-44DBA1B68D79}" type="datetime1">
              <a:rPr lang="en-US" smtClean="0"/>
              <a:t>12/27/2024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607745F-F47A-319C-4769-A7FD5F1131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E5DC6A9-D628-DB54-7E77-B2FFBD2A16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6E34F-57D4-5949-8184-821DEE80360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86412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46628" y="6166575"/>
            <a:ext cx="2743200" cy="365125"/>
          </a:xfrm>
        </p:spPr>
        <p:txBody>
          <a:bodyPr/>
          <a:lstStyle/>
          <a:p>
            <a:fld id="{CF66E34F-57D4-5949-8184-821DEE80360F}" type="slidenum">
              <a:rPr lang="x-none" smtClean="0">
                <a:solidFill>
                  <a:schemeClr val="bg2">
                    <a:lumMod val="25000"/>
                  </a:schemeClr>
                </a:solidFill>
              </a:rPr>
              <a:t>1</a:t>
            </a:fld>
            <a:endParaRPr lang="x-none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48000" y="2017423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x-none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x-none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itle</a:t>
            </a:r>
            <a:r>
              <a:rPr 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…..</a:t>
            </a:r>
            <a:r>
              <a:rPr lang="en-US" sz="4800" b="1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800" b="1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800" b="1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48000" y="4386065"/>
            <a:ext cx="6096000" cy="88537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x-none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x-none" sz="2400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resenter 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x-none" sz="2400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</a:t>
            </a:r>
            <a:r>
              <a:rPr lang="en-US" sz="2400" dirty="0" smtClean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…</a:t>
            </a:r>
            <a:r>
              <a:rPr lang="x-none" sz="2400" dirty="0" smtClean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2D4A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x-none" sz="2400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ffiliation</a:t>
            </a:r>
            <a:r>
              <a:rPr lang="en-US" sz="2400" dirty="0" smtClean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…</a:t>
            </a:r>
            <a:endParaRPr lang="en-US" sz="2400" dirty="0">
              <a:solidFill>
                <a:srgbClr val="2D4A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17325" t="30991" r="1614" b="50521"/>
          <a:stretch/>
        </p:blipFill>
        <p:spPr>
          <a:xfrm>
            <a:off x="31233" y="446009"/>
            <a:ext cx="12192000" cy="13525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680800"/>
            <a:ext cx="97155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065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46628" y="6166575"/>
            <a:ext cx="2743200" cy="365125"/>
          </a:xfrm>
        </p:spPr>
        <p:txBody>
          <a:bodyPr/>
          <a:lstStyle/>
          <a:p>
            <a:fld id="{CF66E34F-57D4-5949-8184-821DEE80360F}" type="slidenum">
              <a:rPr lang="x-none" smtClean="0">
                <a:solidFill>
                  <a:schemeClr val="bg2">
                    <a:lumMod val="25000"/>
                  </a:schemeClr>
                </a:solidFill>
              </a:rPr>
              <a:t>2</a:t>
            </a:fld>
            <a:endParaRPr lang="x-none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8634" y="1717592"/>
            <a:ext cx="8749862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x-non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x-none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ntroduction</a:t>
            </a: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17325" t="30991" r="1614" b="50521"/>
          <a:stretch/>
        </p:blipFill>
        <p:spPr>
          <a:xfrm>
            <a:off x="0" y="365042"/>
            <a:ext cx="1219200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921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46628" y="6166575"/>
            <a:ext cx="2743200" cy="365125"/>
          </a:xfrm>
        </p:spPr>
        <p:txBody>
          <a:bodyPr/>
          <a:lstStyle/>
          <a:p>
            <a:fld id="{CF66E34F-57D4-5949-8184-821DEE80360F}" type="slidenum">
              <a:rPr lang="x-none" smtClean="0">
                <a:solidFill>
                  <a:schemeClr val="bg2">
                    <a:lumMod val="25000"/>
                  </a:schemeClr>
                </a:solidFill>
              </a:rPr>
              <a:t>3</a:t>
            </a:fld>
            <a:endParaRPr lang="x-none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AF2436DA-7FB4-A2E0-C6BF-0EA72A4B66D5}"/>
              </a:ext>
            </a:extLst>
          </p:cNvPr>
          <p:cNvSpPr txBox="1">
            <a:spLocks/>
          </p:cNvSpPr>
          <p:nvPr/>
        </p:nvSpPr>
        <p:spPr>
          <a:xfrm>
            <a:off x="259080" y="1715070"/>
            <a:ext cx="12009120" cy="275478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ims</a:t>
            </a:r>
          </a:p>
          <a:p>
            <a:pPr marL="914400" lvl="0" indent="-9144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4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17325" t="30991" r="1614" b="50521"/>
          <a:stretch/>
        </p:blipFill>
        <p:spPr>
          <a:xfrm>
            <a:off x="0" y="174343"/>
            <a:ext cx="12192000" cy="13525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9080" y="4156737"/>
            <a:ext cx="11856719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pplied </a:t>
            </a:r>
            <a:r>
              <a:rPr lang="en-US" sz="4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O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bjective(s):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1.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2.</a:t>
            </a: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312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46628" y="6166575"/>
            <a:ext cx="2743200" cy="365125"/>
          </a:xfrm>
        </p:spPr>
        <p:txBody>
          <a:bodyPr/>
          <a:lstStyle/>
          <a:p>
            <a:fld id="{CF66E34F-57D4-5949-8184-821DEE80360F}" type="slidenum">
              <a:rPr lang="x-none" smtClean="0">
                <a:solidFill>
                  <a:schemeClr val="bg2">
                    <a:lumMod val="25000"/>
                  </a:schemeClr>
                </a:solidFill>
              </a:rPr>
              <a:t>4</a:t>
            </a:fld>
            <a:endParaRPr lang="x-none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AF2436DA-7FB4-A2E0-C6BF-0EA72A4B66D5}"/>
              </a:ext>
            </a:extLst>
          </p:cNvPr>
          <p:cNvSpPr txBox="1">
            <a:spLocks/>
          </p:cNvSpPr>
          <p:nvPr/>
        </p:nvSpPr>
        <p:spPr>
          <a:xfrm>
            <a:off x="182880" y="1995696"/>
            <a:ext cx="12009120" cy="417087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aterials &amp; </a:t>
            </a:r>
            <a:r>
              <a:rPr lang="en-US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ethods 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or image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17325" t="30991" r="1614" b="50521"/>
          <a:stretch/>
        </p:blipFill>
        <p:spPr>
          <a:xfrm>
            <a:off x="0" y="174343"/>
            <a:ext cx="1219200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4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46628" y="6166575"/>
            <a:ext cx="2743200" cy="365125"/>
          </a:xfrm>
        </p:spPr>
        <p:txBody>
          <a:bodyPr/>
          <a:lstStyle/>
          <a:p>
            <a:fld id="{CF66E34F-57D4-5949-8184-821DEE80360F}" type="slidenum">
              <a:rPr lang="x-none" smtClean="0">
                <a:solidFill>
                  <a:schemeClr val="bg2">
                    <a:lumMod val="25000"/>
                  </a:schemeClr>
                </a:solidFill>
              </a:rPr>
              <a:t>5</a:t>
            </a:fld>
            <a:endParaRPr lang="x-none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AF2436DA-7FB4-A2E0-C6BF-0EA72A4B66D5}"/>
              </a:ext>
            </a:extLst>
          </p:cNvPr>
          <p:cNvSpPr txBox="1">
            <a:spLocks/>
          </p:cNvSpPr>
          <p:nvPr/>
        </p:nvSpPr>
        <p:spPr>
          <a:xfrm>
            <a:off x="182880" y="1697473"/>
            <a:ext cx="12009120" cy="484143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aterials &amp; </a:t>
            </a:r>
            <a:r>
              <a:rPr lang="en-US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ethods </a:t>
            </a:r>
            <a:r>
              <a:rPr 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or image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17325" t="30991" r="1614" b="50521"/>
          <a:stretch/>
        </p:blipFill>
        <p:spPr>
          <a:xfrm>
            <a:off x="0" y="174343"/>
            <a:ext cx="1219200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58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46628" y="6166575"/>
            <a:ext cx="2743200" cy="365125"/>
          </a:xfrm>
        </p:spPr>
        <p:txBody>
          <a:bodyPr/>
          <a:lstStyle/>
          <a:p>
            <a:fld id="{CF66E34F-57D4-5949-8184-821DEE80360F}" type="slidenum">
              <a:rPr lang="x-none" smtClean="0">
                <a:solidFill>
                  <a:schemeClr val="bg2">
                    <a:lumMod val="25000"/>
                  </a:schemeClr>
                </a:solidFill>
              </a:rPr>
              <a:t>6</a:t>
            </a:fld>
            <a:endParaRPr lang="x-none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AF2436DA-7FB4-A2E0-C6BF-0EA72A4B66D5}"/>
              </a:ext>
            </a:extLst>
          </p:cNvPr>
          <p:cNvSpPr txBox="1">
            <a:spLocks/>
          </p:cNvSpPr>
          <p:nvPr/>
        </p:nvSpPr>
        <p:spPr>
          <a:xfrm>
            <a:off x="170268" y="1898334"/>
            <a:ext cx="11719560" cy="445801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esults </a:t>
            </a:r>
            <a:r>
              <a:rPr 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or image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17325" t="30991" r="1614" b="50521"/>
          <a:stretch/>
        </p:blipFill>
        <p:spPr>
          <a:xfrm>
            <a:off x="0" y="174343"/>
            <a:ext cx="1219200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372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46628" y="6166575"/>
            <a:ext cx="2743200" cy="365125"/>
          </a:xfrm>
        </p:spPr>
        <p:txBody>
          <a:bodyPr/>
          <a:lstStyle/>
          <a:p>
            <a:fld id="{CF66E34F-57D4-5949-8184-821DEE80360F}" type="slidenum">
              <a:rPr lang="x-none" smtClean="0">
                <a:solidFill>
                  <a:schemeClr val="bg2">
                    <a:lumMod val="25000"/>
                  </a:schemeClr>
                </a:solidFill>
              </a:rPr>
              <a:t>7</a:t>
            </a:fld>
            <a:endParaRPr lang="x-none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AF2436DA-7FB4-A2E0-C6BF-0EA72A4B66D5}"/>
              </a:ext>
            </a:extLst>
          </p:cNvPr>
          <p:cNvSpPr txBox="1">
            <a:spLocks/>
          </p:cNvSpPr>
          <p:nvPr/>
        </p:nvSpPr>
        <p:spPr>
          <a:xfrm>
            <a:off x="170268" y="1807501"/>
            <a:ext cx="11719560" cy="445801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esults </a:t>
            </a:r>
            <a:r>
              <a:rPr 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or image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17325" t="30991" r="1614" b="50521"/>
          <a:stretch/>
        </p:blipFill>
        <p:spPr>
          <a:xfrm>
            <a:off x="0" y="174343"/>
            <a:ext cx="1219200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751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46628" y="6166575"/>
            <a:ext cx="2743200" cy="365125"/>
          </a:xfrm>
        </p:spPr>
        <p:txBody>
          <a:bodyPr/>
          <a:lstStyle/>
          <a:p>
            <a:fld id="{CF66E34F-57D4-5949-8184-821DEE80360F}" type="slidenum">
              <a:rPr lang="x-none" smtClean="0">
                <a:solidFill>
                  <a:schemeClr val="bg2">
                    <a:lumMod val="25000"/>
                  </a:schemeClr>
                </a:solidFill>
              </a:rPr>
              <a:t>8</a:t>
            </a:fld>
            <a:endParaRPr lang="x-none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AF2436DA-7FB4-A2E0-C6BF-0EA72A4B66D5}"/>
              </a:ext>
            </a:extLst>
          </p:cNvPr>
          <p:cNvSpPr txBox="1">
            <a:spLocks/>
          </p:cNvSpPr>
          <p:nvPr/>
        </p:nvSpPr>
        <p:spPr>
          <a:xfrm>
            <a:off x="170268" y="1898334"/>
            <a:ext cx="11719560" cy="445801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onclusion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or image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17325" t="30991" r="1614" b="50521"/>
          <a:stretch/>
        </p:blipFill>
        <p:spPr>
          <a:xfrm>
            <a:off x="0" y="174343"/>
            <a:ext cx="1219200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404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46628" y="6166575"/>
            <a:ext cx="2743200" cy="365125"/>
          </a:xfrm>
        </p:spPr>
        <p:txBody>
          <a:bodyPr/>
          <a:lstStyle/>
          <a:p>
            <a:fld id="{CF66E34F-57D4-5949-8184-821DEE80360F}" type="slidenum">
              <a:rPr lang="x-none" smtClean="0">
                <a:solidFill>
                  <a:schemeClr val="bg2">
                    <a:lumMod val="25000"/>
                  </a:schemeClr>
                </a:solidFill>
              </a:rPr>
              <a:t>9</a:t>
            </a:fld>
            <a:endParaRPr lang="x-none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/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AF2436DA-7FB4-A2E0-C6BF-0EA72A4B66D5}"/>
              </a:ext>
            </a:extLst>
          </p:cNvPr>
          <p:cNvSpPr txBox="1">
            <a:spLocks/>
          </p:cNvSpPr>
          <p:nvPr/>
        </p:nvSpPr>
        <p:spPr>
          <a:xfrm>
            <a:off x="182880" y="2078996"/>
            <a:ext cx="12009120" cy="392461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eferences</a:t>
            </a:r>
          </a:p>
          <a:p>
            <a:pPr marL="914400" indent="-914400">
              <a:buFont typeface="+mj-lt"/>
              <a:buAutoNum type="arabicParenR"/>
            </a:pPr>
            <a:r>
              <a:rPr lang="en-US" sz="3200" b="1" dirty="0" smtClean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indent="-914400">
              <a:buFont typeface="+mj-lt"/>
              <a:buAutoNum type="arabicParenR"/>
            </a:pPr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indent="-914400">
              <a:buFont typeface="+mj-lt"/>
              <a:buAutoNum type="arabicParenR"/>
            </a:pPr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indent="-914400">
              <a:buFont typeface="+mj-lt"/>
              <a:buAutoNum type="arabicParenR"/>
            </a:pPr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indent="-914400">
              <a:buFont typeface="+mj-lt"/>
              <a:buAutoNum type="arabicParenR"/>
            </a:pPr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indent="-914400">
              <a:buFont typeface="+mj-lt"/>
              <a:buAutoNum type="arabicParenR"/>
            </a:pPr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sz="4800" b="1" dirty="0">
              <a:solidFill>
                <a:srgbClr val="2D4A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7325" t="30991" r="1614" b="50521"/>
          <a:stretch/>
        </p:blipFill>
        <p:spPr>
          <a:xfrm>
            <a:off x="0" y="174343"/>
            <a:ext cx="1219200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416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F2436DA-7FB4-A2E0-C6BF-0EA72A4B66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2286001"/>
            <a:ext cx="5897880" cy="1434946"/>
          </a:xfrm>
        </p:spPr>
        <p:txBody>
          <a:bodyPr>
            <a:normAutofit/>
          </a:bodyPr>
          <a:lstStyle/>
          <a:p>
            <a:r>
              <a:rPr lang="x-none" sz="4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x-none" sz="4800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hank Y</a:t>
            </a:r>
            <a:r>
              <a:rPr lang="x-none" sz="4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x-none" sz="4800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For </a:t>
            </a:r>
            <a:r>
              <a:rPr lang="x-none" sz="4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x-none" sz="4800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x-none" sz="4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x-none" sz="4800" dirty="0">
                <a:solidFill>
                  <a:srgbClr val="2D4A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ttention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73F6A2FD-522F-823C-7157-823ACE5CEF60}"/>
              </a:ext>
            </a:extLst>
          </p:cNvPr>
          <p:cNvSpPr txBox="1">
            <a:spLocks/>
          </p:cNvSpPr>
          <p:nvPr/>
        </p:nvSpPr>
        <p:spPr>
          <a:xfrm>
            <a:off x="6720840" y="4168546"/>
            <a:ext cx="5242560" cy="5121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x-none" sz="1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or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x-none" sz="1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nstitue </a:t>
            </a:r>
            <a:r>
              <a:rPr lang="x-none" sz="1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logo (PNG format)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34F-57D4-5949-8184-821DEE80360F}" type="slidenum">
              <a:rPr lang="x-none" smtClean="0"/>
              <a:t>10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International Congress of AI in Health</a:t>
            </a:r>
            <a:endParaRPr lang="x-none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7325" t="30991" r="1614" b="50521"/>
          <a:stretch/>
        </p:blipFill>
        <p:spPr>
          <a:xfrm>
            <a:off x="0" y="174343"/>
            <a:ext cx="12192000" cy="1352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76" y="1776412"/>
            <a:ext cx="3367424" cy="4762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0" y="2231037"/>
            <a:ext cx="97155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86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204</Words>
  <Application>Microsoft Office PowerPoint</Application>
  <PresentationFormat>Widescreen</PresentationFormat>
  <Paragraphs>89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For Your Attention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Khorramdelazad</dc:creator>
  <cp:lastModifiedBy>Microsoft account</cp:lastModifiedBy>
  <cp:revision>50</cp:revision>
  <dcterms:created xsi:type="dcterms:W3CDTF">2023-04-07T20:21:03Z</dcterms:created>
  <dcterms:modified xsi:type="dcterms:W3CDTF">2024-12-27T08:06:57Z</dcterms:modified>
</cp:coreProperties>
</file>